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08/11/2022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676400"/>
          </a:xfrm>
        </p:spPr>
        <p:txBody>
          <a:bodyPr/>
          <a:lstStyle/>
          <a:p>
            <a:r>
              <a:rPr lang="en-US" dirty="0" smtClean="0"/>
              <a:t>	ANGIOSPERM ANATOMY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Primary structure of </a:t>
            </a:r>
            <a:r>
              <a:rPr lang="en-US" dirty="0"/>
              <a:t>D</a:t>
            </a:r>
            <a:r>
              <a:rPr lang="en-US" dirty="0" smtClean="0"/>
              <a:t>icot root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C:\Users\user\Desktop\t-s-of-dicot-root-sunflower-roo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685800"/>
            <a:ext cx="5715000" cy="43891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5000" y="58674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https://images.app.goo.gl/hQBQLpSiwy6UiyvGA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Secondary growth in </a:t>
            </a:r>
            <a:r>
              <a:rPr lang="en-US" dirty="0"/>
              <a:t>D</a:t>
            </a:r>
            <a:r>
              <a:rPr lang="en-US" dirty="0" smtClean="0"/>
              <a:t>icot root</a:t>
            </a:r>
            <a:endParaRPr lang="en-US" dirty="0"/>
          </a:p>
        </p:txBody>
      </p:sp>
      <p:pic>
        <p:nvPicPr>
          <p:cNvPr id="2050" name="Picture 2" descr="C:\Users\user\Desktop\Secondary-Growth-in-Dicot-Root-img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609600"/>
            <a:ext cx="4495800" cy="4953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47800" y="6019800"/>
            <a:ext cx="6545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https://images.app.goo.gl/XKK5mMPw3HXyKKJF9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W5Dv3V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533400"/>
            <a:ext cx="2984500" cy="53213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81200" y="6019800"/>
            <a:ext cx="669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https://images.app.goo.gl/eFvvtwTZdp1kQn2a9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dicotstem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762000"/>
            <a:ext cx="4495800" cy="4953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7400" y="6019800"/>
            <a:ext cx="647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https://www.yaclass.in/p/science-state-board/class-10/plant-anatomy-physiology-9477/plant-anatomy-9461/re-ca0afebb-2381-4b21-a06c-644e2b90d050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dicot-st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533400"/>
            <a:ext cx="6248400" cy="5257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0" y="6019800"/>
            <a:ext cx="6400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https://images.app.goo.gl/wbPW9sGKMj8hNMUw5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secondary Growth in a Typical Dicotyledonous Stem - Copy[9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533400"/>
            <a:ext cx="5791200" cy="5257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52600" y="6019800"/>
            <a:ext cx="6096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https://images.app.goo.gl/ipo6EbV14RiuRNTGA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Desktop\clip_image008_thumb-54.jpg"/>
          <p:cNvPicPr>
            <a:picLocks noChangeAspect="1" noChangeArrowheads="1"/>
          </p:cNvPicPr>
          <p:nvPr/>
        </p:nvPicPr>
        <p:blipFill>
          <a:blip r:embed="rId2" cstate="print">
            <a:lum bright="-10000" contrast="-30000"/>
          </a:blip>
          <a:srcRect/>
          <a:stretch>
            <a:fillRect/>
          </a:stretch>
        </p:blipFill>
        <p:spPr bwMode="auto">
          <a:xfrm>
            <a:off x="2362200" y="609600"/>
            <a:ext cx="4495800" cy="5181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95400" y="5943601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https://www.biologydiscussion.com/stems-2/dicot-stem/secondary-growth-in-dicot-stem-with-diagram/70397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clip_image013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85800"/>
            <a:ext cx="6400800" cy="4495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00200" y="60198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https://www.biologydiscussion.com/stems-2/dicot-stem/secondary-growth-in-dicot-stem-with-diagram/70397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Parts-of-a-Tree-Tru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0" y="685800"/>
            <a:ext cx="6477000" cy="51968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00200" y="6019800"/>
            <a:ext cx="549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https://images.app.goo.gl/urrvqJMkyiditU697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70</TotalTime>
  <Words>33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Aspect</vt:lpstr>
      <vt:lpstr> ANGIOSPERM ANATOMY</vt:lpstr>
      <vt:lpstr>  Primary structure of Dicot root </vt:lpstr>
      <vt:lpstr>  Secondary growth in Dicot root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DICOT ROOT</dc:title>
  <dc:creator>user</dc:creator>
  <cp:lastModifiedBy>user</cp:lastModifiedBy>
  <cp:revision>24</cp:revision>
  <dcterms:created xsi:type="dcterms:W3CDTF">2006-08-16T00:00:00Z</dcterms:created>
  <dcterms:modified xsi:type="dcterms:W3CDTF">2022-11-08T06:43:24Z</dcterms:modified>
</cp:coreProperties>
</file>