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Evolution and its Concept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642" t="16836" r="46212" b="427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642" t="15153" r="45265" b="4107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536" t="15153" r="46212" b="427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642" t="15153" r="46212" b="42757"/>
          <a:stretch>
            <a:fillRect/>
          </a:stretch>
        </p:blipFill>
        <p:spPr bwMode="auto">
          <a:xfrm>
            <a:off x="304800" y="0"/>
            <a:ext cx="838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642" t="18520" r="46212" b="39390"/>
          <a:stretch>
            <a:fillRect/>
          </a:stretch>
        </p:blipFill>
        <p:spPr bwMode="auto">
          <a:xfrm>
            <a:off x="0" y="0"/>
            <a:ext cx="9144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589" t="26938" r="46212" b="276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536" t="26938" r="47159" b="292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589" t="30305" r="47159" b="27604"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589" t="28622" r="47159" b="276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642" t="28622" r="46212" b="309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589" t="28622" r="46212" b="27604"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589" t="26938" r="46212" b="259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536" t="25254" r="46212" b="276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536" t="30305" r="47159" b="276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Evolution and its Concept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and its Concept</dc:title>
  <dc:creator>lib15</dc:creator>
  <cp:lastModifiedBy>lib15</cp:lastModifiedBy>
  <cp:revision>2</cp:revision>
  <dcterms:created xsi:type="dcterms:W3CDTF">2006-08-16T00:00:00Z</dcterms:created>
  <dcterms:modified xsi:type="dcterms:W3CDTF">2021-08-27T11:53:15Z</dcterms:modified>
</cp:coreProperties>
</file>