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Evolution </a:t>
            </a:r>
            <a:br>
              <a:rPr lang="en-GB" dirty="0" smtClean="0"/>
            </a:br>
            <a:r>
              <a:rPr lang="en-GB" dirty="0" smtClean="0"/>
              <a:t>MCQ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Session-01- Concept Of Evolution</a:t>
            </a:r>
            <a:endParaRPr lang="en-GB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i="1" dirty="0" smtClean="0"/>
              <a:t>1Charles </a:t>
            </a:r>
            <a:r>
              <a:rPr lang="en-GB" b="1" i="1" dirty="0" smtClean="0"/>
              <a:t>Darwin was best known in the 19th century for</a:t>
            </a:r>
            <a:r>
              <a:rPr lang="en-GB" b="1" i="1" dirty="0" smtClean="0"/>
              <a:t>: </a:t>
            </a:r>
          </a:p>
          <a:p>
            <a:pPr>
              <a:buNone/>
            </a:pPr>
            <a:r>
              <a:rPr lang="en-GB" b="1" dirty="0" smtClean="0"/>
              <a:t>a)</a:t>
            </a:r>
            <a:r>
              <a:rPr lang="en-GB" dirty="0" smtClean="0"/>
              <a:t>creating the idea of </a:t>
            </a:r>
            <a:r>
              <a:rPr lang="en-GB" dirty="0" smtClean="0"/>
              <a:t>evolution</a:t>
            </a:r>
          </a:p>
          <a:p>
            <a:pPr>
              <a:buNone/>
            </a:pPr>
            <a:r>
              <a:rPr lang="en-GB" b="1" dirty="0" smtClean="0"/>
              <a:t>b)</a:t>
            </a:r>
            <a:r>
              <a:rPr lang="en-GB" dirty="0" smtClean="0"/>
              <a:t>creating the idea of </a:t>
            </a:r>
            <a:r>
              <a:rPr lang="en-GB" dirty="0" err="1" smtClean="0"/>
              <a:t>uniformitarianism</a:t>
            </a:r>
            <a:endParaRPr lang="en-GB" dirty="0" smtClean="0"/>
          </a:p>
          <a:p>
            <a:pPr>
              <a:buNone/>
            </a:pPr>
            <a:r>
              <a:rPr lang="en-GB" b="1" dirty="0" smtClean="0"/>
              <a:t>c)</a:t>
            </a:r>
            <a:r>
              <a:rPr lang="en-GB" dirty="0" smtClean="0"/>
              <a:t>making the idea of evolution acceptable for scientists and the educated general </a:t>
            </a:r>
            <a:r>
              <a:rPr lang="en-GB" dirty="0" smtClean="0"/>
              <a:t>public </a:t>
            </a:r>
          </a:p>
          <a:p>
            <a:pPr>
              <a:buNone/>
            </a:pPr>
            <a:r>
              <a:rPr lang="en-GB" b="1" dirty="0" smtClean="0"/>
              <a:t>d)</a:t>
            </a:r>
            <a:r>
              <a:rPr lang="en-GB" dirty="0" smtClean="0"/>
              <a:t>all of the above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2. Which gas is absent in pre biotic environment? 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CO2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CH4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O2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H2O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dirty="0" smtClean="0"/>
              <a:t>3.Primordial </a:t>
            </a:r>
            <a:r>
              <a:rPr lang="en-GB" b="1" dirty="0" smtClean="0"/>
              <a:t>soup is a set of hypothetical conditions on ancient earth first proposed by______</a:t>
            </a:r>
            <a:endParaRPr lang="en-GB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Dmitri </a:t>
            </a:r>
            <a:r>
              <a:rPr lang="en-GB" dirty="0" err="1" smtClean="0"/>
              <a:t>Ivanovsky</a:t>
            </a:r>
            <a:endParaRPr lang="en-GB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Alexander </a:t>
            </a:r>
            <a:r>
              <a:rPr lang="en-GB" dirty="0" err="1" smtClean="0"/>
              <a:t>Oparin</a:t>
            </a:r>
            <a:endParaRPr lang="en-GB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Dmitry </a:t>
            </a:r>
            <a:r>
              <a:rPr lang="en-GB" dirty="0" err="1" smtClean="0"/>
              <a:t>Anuchin</a:t>
            </a:r>
            <a:endParaRPr lang="en-GB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GB" dirty="0" err="1" smtClean="0"/>
              <a:t>Nikolay</a:t>
            </a:r>
            <a:r>
              <a:rPr lang="en-GB" dirty="0" smtClean="0"/>
              <a:t> </a:t>
            </a:r>
            <a:r>
              <a:rPr lang="en-GB" dirty="0" err="1" smtClean="0"/>
              <a:t>Shatsky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dirty="0" smtClean="0"/>
              <a:t>4.The </a:t>
            </a:r>
            <a:r>
              <a:rPr lang="en-GB" b="1" dirty="0" smtClean="0"/>
              <a:t>force that initiates evolution is ______</a:t>
            </a:r>
            <a:endParaRPr lang="en-GB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Variation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Mutation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Extinction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Adaptation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dirty="0" smtClean="0"/>
              <a:t>5.The </a:t>
            </a:r>
            <a:r>
              <a:rPr lang="en-GB" b="1" dirty="0" smtClean="0"/>
              <a:t>experiment that simulated conditions thought to be present on the early earth</a:t>
            </a:r>
            <a:endParaRPr lang="en-GB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Hershey–Chase experiment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Geiger–Marsden experiment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Miller–Urey experiment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 err="1" smtClean="0"/>
              <a:t>Schiehallion</a:t>
            </a:r>
            <a:r>
              <a:rPr lang="en-GB" dirty="0" smtClean="0"/>
              <a:t> experiment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Ans</a:t>
            </a:r>
            <a:endParaRPr lang="en-GB" dirty="0" smtClean="0"/>
          </a:p>
          <a:p>
            <a:r>
              <a:rPr lang="en-GB" dirty="0" smtClean="0"/>
              <a:t>1- a</a:t>
            </a:r>
          </a:p>
          <a:p>
            <a:r>
              <a:rPr lang="en-GB" dirty="0" smtClean="0"/>
              <a:t>2- c</a:t>
            </a:r>
          </a:p>
          <a:p>
            <a:r>
              <a:rPr lang="en-GB" dirty="0" smtClean="0"/>
              <a:t>3-b </a:t>
            </a:r>
          </a:p>
          <a:p>
            <a:r>
              <a:rPr lang="en-GB" dirty="0" smtClean="0"/>
              <a:t>4-a </a:t>
            </a:r>
          </a:p>
          <a:p>
            <a:r>
              <a:rPr lang="en-GB" smtClean="0"/>
              <a:t>5-c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121</Words>
  <Application>Microsoft Office PowerPoint</Application>
  <PresentationFormat>On-screen Show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Evolution  MCQ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  MCQ</dc:title>
  <dc:creator>lib15</dc:creator>
  <cp:lastModifiedBy>lib15</cp:lastModifiedBy>
  <cp:revision>3</cp:revision>
  <dcterms:created xsi:type="dcterms:W3CDTF">2006-08-16T00:00:00Z</dcterms:created>
  <dcterms:modified xsi:type="dcterms:W3CDTF">2021-08-27T12:18:31Z</dcterms:modified>
</cp:coreProperties>
</file>