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5" r:id="rId7"/>
    <p:sldId id="266" r:id="rId8"/>
    <p:sldId id="267" r:id="rId9"/>
    <p:sldId id="268" r:id="rId10"/>
    <p:sldId id="269" r:id="rId11"/>
    <p:sldId id="272" r:id="rId12"/>
    <p:sldId id="275" r:id="rId13"/>
    <p:sldId id="274" r:id="rId14"/>
    <p:sldId id="277" r:id="rId15"/>
    <p:sldId id="314" r:id="rId16"/>
    <p:sldId id="281" r:id="rId17"/>
    <p:sldId id="283" r:id="rId18"/>
    <p:sldId id="284" r:id="rId19"/>
    <p:sldId id="292" r:id="rId20"/>
    <p:sldId id="286" r:id="rId21"/>
    <p:sldId id="288" r:id="rId22"/>
    <p:sldId id="294" r:id="rId23"/>
    <p:sldId id="295" r:id="rId24"/>
    <p:sldId id="296" r:id="rId25"/>
    <p:sldId id="298" r:id="rId26"/>
    <p:sldId id="301" r:id="rId27"/>
    <p:sldId id="304" r:id="rId28"/>
    <p:sldId id="307" r:id="rId29"/>
    <p:sldId id="308" r:id="rId30"/>
    <p:sldId id="31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352800"/>
          </a:xfrm>
        </p:spPr>
        <p:txBody>
          <a:bodyPr>
            <a:normAutofit/>
          </a:bodyPr>
          <a:lstStyle/>
          <a:p>
            <a:r>
              <a:rPr lang="en-IN" sz="4800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 structure of Prokaryotic and Eukaryotic Cell</a:t>
            </a:r>
            <a:endParaRPr lang="en-IN" sz="4800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4000" dirty="0" smtClean="0">
                <a:latin typeface="Times New Roman" pitchFamily="18" charset="0"/>
                <a:cs typeface="Times New Roman" pitchFamily="18" charset="0"/>
              </a:rPr>
              <a:t>Ultra-structure of Prokaryotic Cell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dirty="0" smtClean="0">
                <a:latin typeface="Times New Roman" pitchFamily="18" charset="0"/>
                <a:cs typeface="Times New Roman" pitchFamily="18" charset="0"/>
              </a:rPr>
            </a:b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49445715ee7d51717a1261f41b522b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19200"/>
            <a:ext cx="76962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48400"/>
          </a:xfrm>
        </p:spPr>
        <p:txBody>
          <a:bodyPr/>
          <a:lstStyle/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	The ultrastructure of a prokaryotic cell is a typical bacterial cell consists of cell envelope, cytoplasm, nucleoid, plasmids and surface appendage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1. Cell envelope:</a:t>
            </a:r>
            <a:endParaRPr lang="en-IN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	It is the protective covering of bacterial cell that has three basic layers: </a:t>
            </a:r>
          </a:p>
          <a:p>
            <a:pPr fontAlgn="base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	The outermost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glvcocalyx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middle cell wall and innermost cell membrane (plasma membrane).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/>
          <a:lstStyle/>
          <a:p>
            <a:pPr fontAlgn="base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Glycocalyx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is the outermost layer of cell envelope which is chemically composed of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polysaccharides.When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it is thick and tough, it is called capsule, and when it forms a loose sheath it is called slime layer. </a:t>
            </a:r>
          </a:p>
          <a:p>
            <a:pPr fontAlgn="base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(a) Protects cell from desiccation, toxins and phagocytes.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(b) Helps in adhesion, immunogenicity and virulence.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IN" sz="4000" dirty="0" smtClean="0">
                <a:latin typeface="Times New Roman" pitchFamily="18" charset="0"/>
                <a:cs typeface="Times New Roman" pitchFamily="18" charset="0"/>
              </a:rPr>
              <a:t>Cell Wall</a:t>
            </a:r>
            <a:endParaRPr lang="en-IN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g-pos-g-neg-cell-wall-structure-final15663059961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00200"/>
            <a:ext cx="7162800" cy="4419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28800" y="61722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      https</a:t>
            </a:r>
            <a:r>
              <a:rPr lang="en-IN" dirty="0"/>
              <a:t>://images.app.goo.gl/DV7nTqT72AWG3zBs6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is the innermost layer of cell envelope. It is a semi-permeable, similar to that of eukaryotic membrane.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But the only difference is they lack sterols instead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hopanoids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present.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hopanoids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pentacyclic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sterol-like molecules that stabilize the bacterial cell membrane. 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IN" b="1" dirty="0" smtClean="0"/>
              <a:t>In a bacterial cell, plasma membrane performs many functions:</a:t>
            </a:r>
            <a:endParaRPr lang="en-IN" dirty="0" smtClean="0"/>
          </a:p>
          <a:p>
            <a:pPr lvl="0" fontAlgn="base"/>
            <a:r>
              <a:rPr lang="en-IN" dirty="0" smtClean="0"/>
              <a:t>It retains the cytoplasm</a:t>
            </a:r>
          </a:p>
          <a:p>
            <a:pPr lvl="0" fontAlgn="base"/>
            <a:r>
              <a:rPr lang="en-IN" dirty="0" smtClean="0"/>
              <a:t>Prevent loss of essential components through leakage</a:t>
            </a:r>
          </a:p>
          <a:p>
            <a:pPr lvl="0" fontAlgn="base"/>
            <a:r>
              <a:rPr lang="en-IN" dirty="0" smtClean="0"/>
              <a:t>Aids in the movement of nutrients, wastes and secretions across the membrane</a:t>
            </a:r>
          </a:p>
          <a:p>
            <a:pPr lvl="0" fontAlgn="base"/>
            <a:r>
              <a:rPr lang="en-IN" dirty="0" smtClean="0"/>
              <a:t> Holds receptor molecules that detect and respond chemicals in their surroundings. Such as respiration, photosynthesis, synthesis of lipids and cell wall constituents</a:t>
            </a:r>
          </a:p>
          <a:p>
            <a:pPr lvl="0" fontAlgn="base"/>
            <a:r>
              <a:rPr lang="en-IN" dirty="0" smtClean="0"/>
              <a:t>It </a:t>
            </a:r>
            <a:r>
              <a:rPr lang="en-IN" dirty="0" err="1" smtClean="0"/>
              <a:t>invaginates</a:t>
            </a:r>
            <a:r>
              <a:rPr lang="en-IN" dirty="0" smtClean="0"/>
              <a:t> to form </a:t>
            </a:r>
            <a:r>
              <a:rPr lang="en-IN" dirty="0" err="1" smtClean="0"/>
              <a:t>mesosome</a:t>
            </a:r>
            <a:r>
              <a:rPr lang="en-IN" dirty="0" smtClean="0"/>
              <a:t> and </a:t>
            </a:r>
            <a:r>
              <a:rPr lang="en-IN" dirty="0" err="1" smtClean="0"/>
              <a:t>thylakoids</a:t>
            </a:r>
            <a:r>
              <a:rPr lang="en-IN" dirty="0" smtClean="0"/>
              <a:t> of </a:t>
            </a:r>
            <a:r>
              <a:rPr lang="en-IN" dirty="0" err="1" smtClean="0"/>
              <a:t>cyanobacteria</a:t>
            </a:r>
            <a:r>
              <a:rPr lang="en-IN" dirty="0" smtClean="0"/>
              <a:t>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slide-7.jpg"/>
          <p:cNvPicPr>
            <a:picLocks noChangeAspect="1" noChangeArrowheads="1"/>
          </p:cNvPicPr>
          <p:nvPr/>
        </p:nvPicPr>
        <p:blipFill>
          <a:blip r:embed="rId2" cstate="print"/>
          <a:srcRect b="5580"/>
          <a:stretch>
            <a:fillRect/>
          </a:stretch>
        </p:blipFill>
        <p:spPr bwMode="auto">
          <a:xfrm>
            <a:off x="1295400" y="304800"/>
            <a:ext cx="7010399" cy="5562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24000" y="5715000"/>
            <a:ext cx="6028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                       </a:t>
            </a:r>
          </a:p>
          <a:p>
            <a:r>
              <a:rPr lang="en-IN" dirty="0"/>
              <a:t>	</a:t>
            </a:r>
            <a:r>
              <a:rPr lang="en-IN" dirty="0" smtClean="0"/>
              <a:t>        https</a:t>
            </a:r>
            <a:r>
              <a:rPr lang="en-IN" dirty="0"/>
              <a:t>://images.app.goo.gl/JiPdGA3p1PmaXLeb6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Mesosome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(or </a:t>
            </a:r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chondrioids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):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is membranous infolding of the plasma membrane.</a:t>
            </a:r>
          </a:p>
          <a:p>
            <a:pPr fontAlgn="base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Mesosome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when connected with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nucleoid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is called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septal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mesosome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and when not connected called lateral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mesosome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They help in Cell wall formation, chromosome replication and distribution to daughter cells,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secretory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activity.</a:t>
            </a:r>
          </a:p>
          <a:p>
            <a:pPr fontAlgn="base">
              <a:buNone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(ii) </a:t>
            </a:r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Chromatophores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These are internal membrane systems of prokaryotic cells. In nitrifying bacteria the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chromatophores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increase metabolic area.</a:t>
            </a:r>
          </a:p>
          <a:p>
            <a:pPr fontAlgn="base">
              <a:buNone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(iii) </a:t>
            </a:r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Prokaryotic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are 70S in nature that consist of larger 5OS and smaller 30S subunits. During protein synthesis, about 4-8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attach to a single mRNA to form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polyribosomes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polysomes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 Non functional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present in separated subunits.</a:t>
            </a:r>
          </a:p>
          <a:p>
            <a:pPr fontAlgn="base">
              <a:buNone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(iv) Inclusion </a:t>
            </a:r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bodies: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These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are non-living structures present freely in the cytoplasm. Inclusion bodies may be organic or inorganic.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Food reserve: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These are reserve materials or storage granules which are not bounded by any membrane system. </a:t>
            </a:r>
          </a:p>
          <a:p>
            <a:pPr fontAlgn="base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volutin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granules (= polyphosphate granules) and sulphur granules are inorganic inclusion bodies which store phosphate and sulphur respectively. </a:t>
            </a:r>
          </a:p>
          <a:p>
            <a:pPr fontAlgn="base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These granules are also called meta-chromatic granules because of their ability to take different colours to basic dyes. </a:t>
            </a:r>
          </a:p>
          <a:p>
            <a:pPr fontAlgn="base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 organic- food reserves present in some bacteria are glycogen granules, protein granules, and starch.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229600" cy="5745163"/>
          </a:xfrm>
        </p:spPr>
        <p:txBody>
          <a:bodyPr>
            <a:normAutofit/>
          </a:bodyPr>
          <a:lstStyle/>
          <a:p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Carboxysomes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These are principal sites of CO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 fixation in case of autotrophic prokaryotes like cyanobacteria, purple bacteria, nitrifying bacteria </a:t>
            </a: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Magnetosomes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	These are the vesicles filled with crystals of magnetite (Fe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). Magneto-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somes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help the bacteria to orient themselves in a magnetic field and determine the direction of swimming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>
              <a:buNone/>
            </a:pPr>
            <a:endParaRPr lang="en-IN" sz="16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	Plasmids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Laderberg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and Hays (1952) introduced the term ‘plasmid’ to those ring-like self replicating extra chromosomal double stranded DNA that are found in the cytoplasm of prokaryotes.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/>
          <a:lstStyle/>
          <a:p>
            <a:pPr fontAlgn="base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Sex plasmid: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It carries fertility factor (F-factor) responsible for the formation of sex-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pili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and conjugation. Hence, often called F-plasmid.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R-Plasmid: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It carries resistance (R) factor which provide resistance against antibiotics, heavy metals, UV-radiation etc., e.g. Rl.R4G etc.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457432"/>
            <a:ext cx="4495800" cy="2486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2200" y="6248400"/>
            <a:ext cx="466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https://images.app.goo.gl/543JTG1JJnLku5MG6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biology-powerpoint-7-7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"/>
            <a:ext cx="7696200" cy="5486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143000" y="5943600"/>
            <a:ext cx="577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	        https</a:t>
            </a:r>
            <a:r>
              <a:rPr lang="en-IN" dirty="0"/>
              <a:t>://images.app.goo.gl/fVfbX9JJcn8n2JBa8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/>
          <a:lstStyle/>
          <a:p>
            <a:pPr fontAlgn="base"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     Ti-plasmids: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These are tumour including plasmids carried by the </a:t>
            </a:r>
            <a:r>
              <a:rPr lang="en-IN" sz="2400" i="1" dirty="0" err="1" smtClean="0">
                <a:latin typeface="Times New Roman" pitchFamily="18" charset="0"/>
                <a:cs typeface="Times New Roman" pitchFamily="18" charset="0"/>
              </a:rPr>
              <a:t>Agrabacterium</a:t>
            </a:r>
            <a:r>
              <a:rPr lang="en-IN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i="1" dirty="0" err="1" smtClean="0">
                <a:latin typeface="Times New Roman" pitchFamily="18" charset="0"/>
                <a:cs typeface="Times New Roman" pitchFamily="18" charset="0"/>
              </a:rPr>
              <a:t>tumefaciens</a:t>
            </a:r>
            <a:r>
              <a:rPr lang="en-IN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76400"/>
            <a:ext cx="5217518" cy="373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57400" y="5791200"/>
            <a:ext cx="506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     https</a:t>
            </a:r>
            <a:r>
              <a:rPr lang="en-IN" dirty="0"/>
              <a:t>://images.app.goo.gl/5QEGvYQSuqUPgY2bA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"/>
            <a:ext cx="8401050" cy="6172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6340523"/>
            <a:ext cx="4562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https://images.app.goo.gl/J1zGTkPVENzDs5Lj9</a:t>
            </a:r>
          </a:p>
        </p:txBody>
      </p:sp>
    </p:spTree>
    <p:extLst>
      <p:ext uri="{BB962C8B-B14F-4D97-AF65-F5344CB8AC3E}">
        <p14:creationId xmlns:p14="http://schemas.microsoft.com/office/powerpoint/2010/main" val="312692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Cell Wall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029200" cy="5257800"/>
          </a:xfrm>
        </p:spPr>
        <p:txBody>
          <a:bodyPr>
            <a:normAutofit/>
          </a:bodyPr>
          <a:lstStyle/>
          <a:p>
            <a:pPr lvl="0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Middle lamella – It is the outermost layer and is made of calcium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pectates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 It holds adjoining cells together.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Primary wall – It is the middle layer and is made of cellulose and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hemicellulose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 It is present in young, growing cells and is capable of growth.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Secondary wall – It is the innermost layer and similar in composition to the primary wall.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8" r="5147" b="5969"/>
          <a:stretch/>
        </p:blipFill>
        <p:spPr>
          <a:xfrm>
            <a:off x="6019800" y="1219200"/>
            <a:ext cx="2667000" cy="32068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92504" y="4467751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https://images.app.goo.gl/pTgY2xKnLjJk9rhZ8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IN" sz="3600" dirty="0" err="1" smtClean="0">
                <a:latin typeface="Times New Roman" pitchFamily="18" charset="0"/>
                <a:cs typeface="Times New Roman" pitchFamily="18" charset="0"/>
              </a:rPr>
              <a:t>Cytoplasmic</a:t>
            </a: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 Membrane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562600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It is also called plasma membrane or cell membrane. The plasma membrane is a semi-permeable membrane that separates the inside of a cell from the outside.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eukaryotic cells, the plasma membrane consists of proteins, carbohydrates and two layers of phospholipids (i.e. lipid with a phosphate group). </a:t>
            </a:r>
          </a:p>
          <a:p>
            <a:pPr lvl="0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polar, hydrophilic (water-loving) heads face the outside and inside of the cell. These heads interact with the aqueous environment outside and within a cell.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non-polar, hydrophobic (water-repelling) tails are sandwiched between the heads and are protected from the aqueous environments.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Scientists Singer and Nicolson described the structure of 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phospholipid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bilayer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as the ‘Fluid Mosaic Model’. It looks like a mosaic and has a semi-fluid nature that allows lateral movement of proteins within 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bilayer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05000" y="640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9800"/>
            <a:ext cx="8382000" cy="3764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70397" y="5974080"/>
            <a:ext cx="485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https://images.app.goo.gl/Vx6V2mV4hnurCWPPA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IN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4000" dirty="0" smtClean="0">
                <a:latin typeface="Times New Roman" pitchFamily="18" charset="0"/>
                <a:cs typeface="Times New Roman" pitchFamily="18" charset="0"/>
              </a:rPr>
              <a:t>Functions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lvl="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plasma membrane is selectively permeable i.e. it allows only selected substances to pass through.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protects the cells from shock and injuries.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fluid nature of the membrane allows the interaction of molecules within the membrane. It is also important for secretion, cell growth, and division etc..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lvl="0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It allows transport of molecules across the membrane. This transport can be of two types: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Active transport – This transport occurs against the concentration gradient and therefore, requires energy. It also needs carrier proteins and is a highly selective process.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Passive transport – This transport occurs along the concentration gradient and therefore, does not require energy. Thus, it does not need carrier proteins and is not selective.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47800"/>
            <a:ext cx="5715000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4876800"/>
            <a:ext cx="4584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https://images.app.goo.gl/FXkN3cWLZyjCraZz5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Golgi Apparatus</a:t>
            </a:r>
            <a:br>
              <a:rPr lang="en-IN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715000" cy="5029200"/>
          </a:xfrm>
        </p:spPr>
        <p:txBody>
          <a:bodyPr/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It is named after the scientist who discovered it,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Camillo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Golgi. </a:t>
            </a:r>
          </a:p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Golgi is made of many flat, disc-shaped structures called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cisternae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It is present in all eukaryotic cells except human red blood cells and sieve cells of plants.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C:\Users\user\Desktop\golgi-12851-portrait-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066800"/>
            <a:ext cx="2971800" cy="4114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63690" y="5203209"/>
            <a:ext cx="5001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 smtClean="0"/>
              <a:t>                             https</a:t>
            </a:r>
            <a:r>
              <a:rPr lang="en-IN" sz="1400" dirty="0"/>
              <a:t>://images.app.goo.gl/yAYwowdXwS9KUVfM7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/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cisternae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are arranged in parallel and concentrically near the nucleus as follows: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Cis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face (forming face) – It faces the plasma membrane and receives secreted material in vesicles.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Trans face (maturing face) – It faces the nucleus and releases the received material into the cell.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C:\Users\user\Desktop\Golgi-Apparatus-Structure-and-Functions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914400" y="3352800"/>
            <a:ext cx="76200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676400" y="6292334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                     https</a:t>
            </a:r>
            <a:r>
              <a:rPr lang="en-IN" dirty="0"/>
              <a:t>://images.app.goo.gl/k9Z1qoRaJHsNASqQA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4900" dirty="0" smtClean="0">
                <a:latin typeface="Times New Roman" pitchFamily="18" charset="0"/>
                <a:cs typeface="Times New Roman" pitchFamily="18" charset="0"/>
              </a:rPr>
              <a:t>Functions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lvl="0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An important site for packaging material within the cell.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Proteins are modified in the Golgi.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An important site for the formation of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glycolipids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(i.e. lipids with carbohydrate) and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glycoproteins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(i.e. proteins with carbohydrates).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Ribosome Structure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/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These structures are not bound by a membrane.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are also called ‘Protein factories’ since they are the main site of protein synthesis.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They are made of ribonucleic acids and proteins. Eukaryotic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are of the 80S type, with 60S (large subunit) and 40S (small subunit).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8195" name="Picture 3" descr="C:\Users\user\Desktop\riboso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429000"/>
            <a:ext cx="4953000" cy="2928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39914" y="6420429"/>
            <a:ext cx="4922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https://images.app.goo.gl/2Hn9rQwrH2EMA2m37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Mitochondria Structure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4800600" cy="5486400"/>
          </a:xfrm>
        </p:spPr>
        <p:txBody>
          <a:bodyPr>
            <a:normAutofit lnSpcReduction="10000"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They are membrane-bound organelles- ‘powerhouses of the cell’.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outer membrane forms a continuous boundary around the mitochondria.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inner membrane is semi-permeable and divided into folds called ‘cristae’.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membranes divide the lumen -into an inner and outer compartment.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inner compartment is called matrix and outer compartment forms the intermembrane space.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11266" name="Picture 2" descr="C:\Users\user\Desktop\mitochondrion-carto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066800"/>
            <a:ext cx="33020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Lysosome Structure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029200" cy="5410200"/>
          </a:xfrm>
        </p:spPr>
        <p:txBody>
          <a:bodyPr/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They are membrane-bound vesicles formed in the Golgi apparatus. </a:t>
            </a:r>
          </a:p>
          <a:p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Lysosomes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are called ‘suicidal bags’ since they are rich in hydrolytic enzymes such as lipases, proteases, carbohydrates etc. </a:t>
            </a:r>
          </a:p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These enzymes are optimally active at acidic pH </a:t>
            </a: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   (less than 7).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14338" name="Picture 2" descr="C:\Users\user\Desktop\Lysosomes-Structure-Enzymes-Types-Func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95400"/>
            <a:ext cx="3505200" cy="510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     </a:t>
            </a:r>
            <a:r>
              <a:rPr lang="en-US" dirty="0" smtClean="0"/>
              <a:t>Nucleus </a:t>
            </a:r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Nucleus is the main organelle of a cell.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is a double membrane structure with all the genetic information.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Therefore, it is also called the ‘brain’ of a cell.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The nucleus is found in all eukaryotic cells except human RBCs and sieve cells of plants.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5181600" cy="6172200"/>
          </a:xfrm>
        </p:spPr>
        <p:txBody>
          <a:bodyPr>
            <a:normAutofit/>
          </a:bodyPr>
          <a:lstStyle/>
          <a:p>
            <a:pPr lvl="0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Nuclear envelope – It is a double membrane that surrounds the nucleus, outer membrane is continuous with ER. The inner membrane has small pores called ‘nuclear pores’.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Nucleoplasm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– It is the fluid material in the nucleus that contains the nucleolus and chromatin.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Nucleolus –sites for ribosomal RNA synthesis.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Chromatin – It consists of DNA and proteins called ‘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histones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’.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DNA is organised into chromosomes.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https://d1whtlypfis84e.cloudfront.net/guides/wp-content/uploads/2018/02/06104027/Nucleus-300x202.jpg"/>
          <p:cNvPicPr/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5486400" y="1524000"/>
            <a:ext cx="34290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724400" y="5105400"/>
            <a:ext cx="5491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/>
              <a:t>      https</a:t>
            </a:r>
            <a:r>
              <a:rPr lang="en-IN" sz="1600" dirty="0"/>
              <a:t>://images.app.goo.gl/e4w427nWpb1GP6bA8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US" sz="2400" dirty="0" err="1"/>
              <a:t>Verma</a:t>
            </a:r>
            <a:r>
              <a:rPr lang="en-US" sz="2400" dirty="0"/>
              <a:t>, P. S., &amp; Agarwal, V. K. (2004). </a:t>
            </a:r>
            <a:r>
              <a:rPr lang="en-US" sz="2400" i="1" dirty="0"/>
              <a:t>Cell Biology, Genetics, Molecular Biology, Evolution and Ecology: </a:t>
            </a:r>
            <a:r>
              <a:rPr lang="en-US" sz="2400" i="1" dirty="0" err="1"/>
              <a:t>Evoloution</a:t>
            </a:r>
            <a:r>
              <a:rPr lang="en-US" sz="2400" i="1" dirty="0"/>
              <a:t> and Ecology</a:t>
            </a:r>
            <a:r>
              <a:rPr lang="en-US" sz="2400" dirty="0"/>
              <a:t>. S. Chand </a:t>
            </a:r>
            <a:r>
              <a:rPr lang="en-US" sz="2400" dirty="0" smtClean="0"/>
              <a:t>Publishing.</a:t>
            </a:r>
            <a:endParaRPr lang="en-IN" sz="2400" dirty="0"/>
          </a:p>
          <a:p>
            <a:r>
              <a:rPr lang="en-IN" sz="2400" dirty="0" smtClean="0"/>
              <a:t>https</a:t>
            </a:r>
            <a:r>
              <a:rPr lang="en-IN" sz="2400" dirty="0"/>
              <a:t>://</a:t>
            </a:r>
            <a:r>
              <a:rPr lang="en-IN" sz="2400" dirty="0" smtClean="0"/>
              <a:t>www.biologydiscussion.com/eukaryotic-cell/difference-between-prokaryotic-and-eukaryotic-cells/35107</a:t>
            </a:r>
          </a:p>
          <a:p>
            <a:r>
              <a:rPr lang="en-IN" sz="2400" dirty="0"/>
              <a:t>https://</a:t>
            </a:r>
            <a:r>
              <a:rPr lang="en-IN" sz="2400" dirty="0" smtClean="0"/>
              <a:t>www.biologydiscussion.com/cytology/2-main-types-of-cell-cytology/83449</a:t>
            </a:r>
          </a:p>
          <a:p>
            <a:r>
              <a:rPr lang="en-IN" sz="2400" u="sng" dirty="0"/>
              <a:t>https://byjus.com/biology/prokaryotic-and-eukaryotic-cells</a:t>
            </a:r>
            <a:r>
              <a:rPr lang="en-IN" sz="2400" u="sng" dirty="0" smtClean="0"/>
              <a:t>/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5740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1145</Words>
  <Application>Microsoft Office PowerPoint</Application>
  <PresentationFormat>On-screen Show (4:3)</PresentationFormat>
  <Paragraphs>124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Office Theme</vt:lpstr>
      <vt:lpstr>Ultra structure of Prokaryotic and Eukaryotic Cell</vt:lpstr>
      <vt:lpstr> Ultra-structure of Prokaryotic Cell </vt:lpstr>
      <vt:lpstr>PowerPoint Presentation</vt:lpstr>
      <vt:lpstr>PowerPoint Presentation</vt:lpstr>
      <vt:lpstr>Cell Wall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Cell Wall</vt:lpstr>
      <vt:lpstr>Cytoplasmic Membrane</vt:lpstr>
      <vt:lpstr>PowerPoint Presentation</vt:lpstr>
      <vt:lpstr> Functions </vt:lpstr>
      <vt:lpstr>PowerPoint Presentation</vt:lpstr>
      <vt:lpstr>PowerPoint Presentation</vt:lpstr>
      <vt:lpstr>   Golgi Apparatus </vt:lpstr>
      <vt:lpstr> Structure</vt:lpstr>
      <vt:lpstr> Functions </vt:lpstr>
      <vt:lpstr>Ribosome Structure</vt:lpstr>
      <vt:lpstr> Mitochondria Structure</vt:lpstr>
      <vt:lpstr>  Lysosome Structure</vt:lpstr>
      <vt:lpstr>     Nucleus Structure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Ultra structure of Prokaryotic and Eukaryotic Cell</dc:title>
  <dc:creator>Dorothy</dc:creator>
  <cp:lastModifiedBy>Jerlin</cp:lastModifiedBy>
  <cp:revision>124</cp:revision>
  <dcterms:created xsi:type="dcterms:W3CDTF">2006-08-16T00:00:00Z</dcterms:created>
  <dcterms:modified xsi:type="dcterms:W3CDTF">2022-11-13T15:28:28Z</dcterms:modified>
</cp:coreProperties>
</file>