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1"/>
            <a:ext cx="7772400" cy="609599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3600" b="1" dirty="0" smtClean="0"/>
              <a:t>Data Modeling Using the Entity-Relationship Model 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Using High-Level Conceptual Data Models for Database Design  </a:t>
            </a:r>
            <a:br>
              <a:rPr lang="en-US" sz="3600" dirty="0" smtClean="0"/>
            </a:br>
            <a:r>
              <a:rPr lang="en-US" sz="3600" dirty="0" smtClean="0"/>
              <a:t>			Or</a:t>
            </a:r>
            <a:br>
              <a:rPr lang="en-US" sz="3600" dirty="0" smtClean="0"/>
            </a:br>
            <a:r>
              <a:rPr lang="en-US" sz="3600" dirty="0" smtClean="0"/>
              <a:t>What are the phases of a database design</a:t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 descr="http://www2.amk.fi/digma.fi/www.amk.fi/material/images/vanhaamk/etuotanto/5hNkaGsfd/MainPhases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28600"/>
            <a:ext cx="8153400" cy="589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What is an Entity Relationship Diagram (ER Diagram)?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ER diagram shows the relationship among entity sets. An entity set is a group of similar entities and these entities can have attributes. In terms of DBMS, an entity is a table or attribute of a table in database, so by showing relationship among tables and their attributes, ER diagram shows the complete logical structure of a database.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3074" name="Picture 2" descr="C:\Users\user\Desktop\100518_0621_ERDiagramTu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04800"/>
            <a:ext cx="8763000" cy="632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04800"/>
            <a:ext cx="7296034" cy="582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1026" name="Picture 2" descr="C:\Users\user\Desktop\ER_Diagram_Components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8686800" cy="5516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 Entity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An entity is an object or component of data. An entity is represented as rectangle in an ER diagram.</a:t>
            </a:r>
            <a:br>
              <a:rPr lang="en-US" sz="2400" dirty="0" smtClean="0"/>
            </a:br>
            <a:r>
              <a:rPr lang="en-US" sz="2400" dirty="0" smtClean="0"/>
              <a:t>For example: In the following ER diagram we have two entities Student and College.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5025" y="2590800"/>
            <a:ext cx="4041775" cy="2014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Attribute AND Relationship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r>
              <a:rPr lang="en-US" dirty="0" smtClean="0"/>
              <a:t>An attribute describes the property of an entity. An attribute is represented as Oval in an ER diagram. </a:t>
            </a:r>
          </a:p>
          <a:p>
            <a:r>
              <a:rPr lang="en-US" dirty="0" smtClean="0"/>
              <a:t>A relationship is represented by diamond shape in ER diagram, it shows the relationship among entities.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Attributes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b="1" dirty="0" smtClean="0"/>
              <a:t>Simple attribute </a:t>
            </a:r>
            <a:r>
              <a:rPr lang="en-US" b="1" dirty="0" err="1" smtClean="0"/>
              <a:t>vs</a:t>
            </a:r>
            <a:r>
              <a:rPr lang="en-US" b="1" dirty="0" smtClean="0"/>
              <a:t> Composite attribute</a:t>
            </a:r>
          </a:p>
          <a:p>
            <a:pPr algn="just" fontAlgn="base">
              <a:buNone/>
            </a:pPr>
            <a:r>
              <a:rPr lang="en-US" i="1" dirty="0" smtClean="0"/>
              <a:t>Example</a:t>
            </a:r>
            <a:r>
              <a:rPr lang="en-US" dirty="0" smtClean="0"/>
              <a:t>: The roll number of a student, the id number of an employee.</a:t>
            </a:r>
          </a:p>
          <a:p>
            <a:pPr algn="just" fontAlgn="base">
              <a:buNone/>
            </a:pPr>
            <a:r>
              <a:rPr lang="en-US" i="1" dirty="0" smtClean="0"/>
              <a:t>Example</a:t>
            </a:r>
            <a:r>
              <a:rPr lang="en-US" dirty="0" smtClean="0"/>
              <a:t>: The address can be further </a:t>
            </a:r>
            <a:r>
              <a:rPr lang="en-US" dirty="0" err="1" smtClean="0"/>
              <a:t>splitted</a:t>
            </a:r>
            <a:r>
              <a:rPr lang="en-US" dirty="0" smtClean="0"/>
              <a:t> into house number, street number, city, state, country and </a:t>
            </a:r>
            <a:r>
              <a:rPr lang="en-US" dirty="0" err="1" smtClean="0"/>
              <a:t>pincode</a:t>
            </a:r>
            <a:r>
              <a:rPr lang="en-US" dirty="0" smtClean="0"/>
              <a:t>, the name can also be </a:t>
            </a:r>
            <a:r>
              <a:rPr lang="en-US" dirty="0" err="1" smtClean="0"/>
              <a:t>splitted</a:t>
            </a:r>
            <a:r>
              <a:rPr lang="en-US" dirty="0" smtClean="0"/>
              <a:t> into first name middle name and last name.</a:t>
            </a:r>
            <a:endParaRPr lang="en-US" b="1" dirty="0" smtClean="0"/>
          </a:p>
          <a:p>
            <a:endParaRPr lang="en-US" b="1" dirty="0" smtClean="0"/>
          </a:p>
          <a:p>
            <a:endParaRPr lang="en-US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676400"/>
            <a:ext cx="4648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r>
              <a:rPr lang="en-US" b="1" dirty="0" smtClean="0"/>
              <a:t>Single-valued attribute </a:t>
            </a:r>
            <a:r>
              <a:rPr lang="en-US" b="1" dirty="0" err="1" smtClean="0"/>
              <a:t>vs</a:t>
            </a:r>
            <a:r>
              <a:rPr lang="en-US" b="1" dirty="0" smtClean="0"/>
              <a:t> Multi-valued attribute</a:t>
            </a:r>
          </a:p>
          <a:p>
            <a:pPr>
              <a:buNone/>
            </a:pPr>
            <a:r>
              <a:rPr lang="en-US" i="1" dirty="0" smtClean="0"/>
              <a:t>Example</a:t>
            </a:r>
            <a:r>
              <a:rPr lang="en-US" dirty="0" smtClean="0"/>
              <a:t>: The age of a student.</a:t>
            </a:r>
          </a:p>
          <a:p>
            <a:pPr fontAlgn="base">
              <a:buNone/>
            </a:pPr>
            <a:r>
              <a:rPr lang="en-US" i="1" dirty="0" smtClean="0"/>
              <a:t>Example</a:t>
            </a:r>
            <a:r>
              <a:rPr lang="en-US" dirty="0" smtClean="0"/>
              <a:t>: Phone number of a student : Landline and mobile.</a:t>
            </a:r>
            <a:endParaRPr lang="en-US" b="1" dirty="0" smtClean="0"/>
          </a:p>
          <a:p>
            <a:r>
              <a:rPr lang="en-US" b="1" dirty="0" smtClean="0"/>
              <a:t>Derived attribute </a:t>
            </a:r>
            <a:r>
              <a:rPr lang="en-US" b="1" dirty="0" err="1" smtClean="0"/>
              <a:t>vs</a:t>
            </a:r>
            <a:r>
              <a:rPr lang="en-US" b="1" dirty="0" smtClean="0"/>
              <a:t> stored</a:t>
            </a:r>
          </a:p>
          <a:p>
            <a:pPr>
              <a:buNone/>
            </a:pPr>
            <a:r>
              <a:rPr lang="en-US" i="1" dirty="0" smtClean="0"/>
              <a:t>Example</a:t>
            </a:r>
            <a:r>
              <a:rPr lang="en-US" dirty="0" smtClean="0"/>
              <a:t>: dob of a student, Total and average marks of a student.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3074" name="Picture 2" descr="C:\Users\user\Desktop\tutorialwing-dbms-er-diagram-components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1" y="457200"/>
            <a:ext cx="83058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7170" name="Picture 2" descr="C:\Users\user\Desktop\Database-Management-System-ER-Model-7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8763000" cy="5440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81000"/>
            <a:ext cx="8305799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371600"/>
            <a:ext cx="7848599" cy="4724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Attribute with NULL value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1. not </a:t>
            </a:r>
            <a:r>
              <a:rPr lang="en-IN" dirty="0" err="1" smtClean="0"/>
              <a:t>appilcable</a:t>
            </a:r>
            <a:endParaRPr lang="en-IN" dirty="0" smtClean="0"/>
          </a:p>
          <a:p>
            <a:r>
              <a:rPr lang="en-IN" smtClean="0"/>
              <a:t>2.unknown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</Words>
  <Application>Microsoft Office PowerPoint</Application>
  <PresentationFormat>On-screen Show (4:3)</PresentationFormat>
  <Paragraphs>20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           Data Modeling Using the Entity-Relationship Model  Using High-Level Conceptual Data Models for Database Design      Or What are the phases of a database design </vt:lpstr>
      <vt:lpstr>Slide 2</vt:lpstr>
      <vt:lpstr>What is an Entity Relationship Diagram (ER Diagram)? </vt:lpstr>
      <vt:lpstr>Slide 4</vt:lpstr>
      <vt:lpstr>Slide 5</vt:lpstr>
      <vt:lpstr>Slide 6</vt:lpstr>
      <vt:lpstr> Entity </vt:lpstr>
      <vt:lpstr>Attribute AND Relationship </vt:lpstr>
      <vt:lpstr>Types of Attributes </vt:lpstr>
      <vt:lpstr>Slide 10</vt:lpstr>
      <vt:lpstr>Slide 11</vt:lpstr>
      <vt:lpstr>Slide 12</vt:lpstr>
      <vt:lpstr>Slide 13</vt:lpstr>
      <vt:lpstr>Slide 14</vt:lpstr>
      <vt:lpstr>Attribute with NULL value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Data Modeling Using the Entity-Relationship Model  Using High-Level Conceptual Data Models for Database Design      Or What are the phases of a database design </dc:title>
  <dc:creator>Acer</dc:creator>
  <cp:lastModifiedBy>Acer</cp:lastModifiedBy>
  <cp:revision>1</cp:revision>
  <dcterms:created xsi:type="dcterms:W3CDTF">2006-08-16T00:00:00Z</dcterms:created>
  <dcterms:modified xsi:type="dcterms:W3CDTF">2022-11-08T09:24:43Z</dcterms:modified>
</cp:coreProperties>
</file>